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57633c2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57633c2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57633c28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57633c28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57633c28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57633c28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57633c28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57633c28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5e3a6d3d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5e3a6d3d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5e3a6d3d7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5e3a6d3d7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7D3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FF9DF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Lab 5: Visual and Audio Display</a:t>
            </a:r>
            <a:endParaRPr sz="6100">
              <a:solidFill>
                <a:srgbClr val="FF9DF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DF2"/>
                </a:solidFill>
              </a:rPr>
              <a:t>CS341 Spring ‘21 </a:t>
            </a:r>
            <a:endParaRPr>
              <a:solidFill>
                <a:srgbClr val="FF9DF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>
                <a:solidFill>
                  <a:srgbClr val="FF9DF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Today Lab:</a:t>
            </a:r>
            <a:endParaRPr sz="3020">
              <a:solidFill>
                <a:srgbClr val="FF9DF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Source Code Pro"/>
              <a:buChar char="★"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Interface with a Liquid Crystal Display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Source Code Pro"/>
              <a:buChar char="★"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Fix starter code so message 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repeatedly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 scrolls across display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Source Code Pro"/>
              <a:buChar char="★"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Play noise on a 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piezo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speaker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266725" y="62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DF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Components of Today: Liquid Crystal Display</a:t>
            </a:r>
            <a:endParaRPr>
              <a:solidFill>
                <a:srgbClr val="FF9DF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203800" y="550025"/>
            <a:ext cx="429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★"/>
            </a:pPr>
            <a:r>
              <a:rPr lang="en" sz="1400"/>
              <a:t>Pixels</a:t>
            </a:r>
            <a:r>
              <a:rPr lang="en" sz="1400"/>
              <a:t> controlled by input from device, such as </a:t>
            </a:r>
            <a:r>
              <a:rPr lang="en" sz="1400"/>
              <a:t>arduino through it’s microprocessor or a display processor though its CPU (case for an LCD monitor).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★"/>
            </a:pPr>
            <a:r>
              <a:rPr lang="en" sz="1400"/>
              <a:t>Pixels are switched on and off electronically by using liquid crystals to rotate polarized light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○"/>
            </a:pPr>
            <a:r>
              <a:rPr lang="en" sz="1200"/>
              <a:t>Liquid crystals is a substance that goes </a:t>
            </a:r>
            <a:r>
              <a:rPr lang="en" sz="1200"/>
              <a:t>through</a:t>
            </a:r>
            <a:r>
              <a:rPr lang="en" sz="1200"/>
              <a:t> substates </a:t>
            </a:r>
            <a:r>
              <a:rPr lang="en" sz="1200"/>
              <a:t>in between</a:t>
            </a:r>
            <a:r>
              <a:rPr lang="en" sz="1200"/>
              <a:t> solid and </a:t>
            </a:r>
            <a:r>
              <a:rPr lang="en" sz="1200"/>
              <a:t>liquid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○"/>
            </a:pPr>
            <a:r>
              <a:rPr lang="en" sz="1200"/>
              <a:t>Each pixel consist of 2 polarizing glass filter in front and behind a tiny globs of liquid crystal.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200"/>
              <a:buChar char="○"/>
            </a:pPr>
            <a:r>
              <a:rPr lang="en" sz="1200"/>
              <a:t>A tiny resistor switches the pixel on and off. This controls the state of the liquid. When more solid, light flows through. </a:t>
            </a:r>
            <a:endParaRPr sz="12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800" y="3812650"/>
            <a:ext cx="1823801" cy="133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950" y="680600"/>
            <a:ext cx="4387900" cy="34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55600" y="3570850"/>
            <a:ext cx="2096875" cy="157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217500" y="64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DF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LCD pins</a:t>
            </a:r>
            <a:endParaRPr>
              <a:solidFill>
                <a:srgbClr val="FF9DF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descr="A picture containing rectangle&#10;&#10;Description automatically generated"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3298" y="2039316"/>
            <a:ext cx="6704901" cy="304123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 rot="-995737">
            <a:off x="4985637" y="1375211"/>
            <a:ext cx="2033507" cy="369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Brightness (2 pins)</a:t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 rot="-995737">
            <a:off x="3650688" y="1303262"/>
            <a:ext cx="2033507" cy="369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Reading &amp; Writing</a:t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 rot="-995737">
            <a:off x="2869916" y="1243029"/>
            <a:ext cx="2033507" cy="3694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Clock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 rot="-995737">
            <a:off x="2520542" y="974943"/>
            <a:ext cx="2033507" cy="3694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mode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 rot="1818206">
            <a:off x="513565" y="1009989"/>
            <a:ext cx="2026836" cy="3695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Display Contrast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 rot="1345552">
            <a:off x="573456" y="1548972"/>
            <a:ext cx="920082" cy="369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Ground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 rot="1345622">
            <a:off x="1198711" y="1419299"/>
            <a:ext cx="857128" cy="369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Power</a:t>
            </a:r>
            <a:endParaRPr/>
          </a:p>
        </p:txBody>
      </p:sp>
      <p:cxnSp>
        <p:nvCxnSpPr>
          <p:cNvPr id="84" name="Google Shape;84;p16"/>
          <p:cNvCxnSpPr>
            <a:stCxn id="77" idx="1"/>
          </p:cNvCxnSpPr>
          <p:nvPr/>
        </p:nvCxnSpPr>
        <p:spPr>
          <a:xfrm flipH="1">
            <a:off x="4760391" y="1850268"/>
            <a:ext cx="267600" cy="1632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5" name="Google Shape;85;p16"/>
          <p:cNvSpPr/>
          <p:nvPr/>
        </p:nvSpPr>
        <p:spPr>
          <a:xfrm rot="-5400000">
            <a:off x="3741153" y="1187127"/>
            <a:ext cx="138900" cy="14451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" name="Google Shape;86;p16"/>
          <p:cNvCxnSpPr>
            <a:stCxn id="79" idx="1"/>
          </p:cNvCxnSpPr>
          <p:nvPr/>
        </p:nvCxnSpPr>
        <p:spPr>
          <a:xfrm flipH="1">
            <a:off x="2768569" y="1718130"/>
            <a:ext cx="143700" cy="2955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7" name="Google Shape;87;p16"/>
          <p:cNvCxnSpPr>
            <a:stCxn id="80" idx="1"/>
          </p:cNvCxnSpPr>
          <p:nvPr/>
        </p:nvCxnSpPr>
        <p:spPr>
          <a:xfrm flipH="1">
            <a:off x="2532296" y="1450044"/>
            <a:ext cx="30600" cy="5391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8" name="Google Shape;88;p16"/>
          <p:cNvCxnSpPr/>
          <p:nvPr/>
        </p:nvCxnSpPr>
        <p:spPr>
          <a:xfrm>
            <a:off x="2042924" y="1508508"/>
            <a:ext cx="39900" cy="5130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89" name="Google Shape;89;p16"/>
          <p:cNvCxnSpPr>
            <a:stCxn id="82" idx="3"/>
          </p:cNvCxnSpPr>
          <p:nvPr/>
        </p:nvCxnSpPr>
        <p:spPr>
          <a:xfrm>
            <a:off x="1458747" y="1909142"/>
            <a:ext cx="200700" cy="1353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90" name="Google Shape;90;p16"/>
          <p:cNvCxnSpPr/>
          <p:nvPr/>
        </p:nvCxnSpPr>
        <p:spPr>
          <a:xfrm>
            <a:off x="1837066" y="1788529"/>
            <a:ext cx="13500" cy="2310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1" name="Google Shape;91;p16"/>
          <p:cNvSpPr txBox="1"/>
          <p:nvPr/>
        </p:nvSpPr>
        <p:spPr>
          <a:xfrm rot="-995737">
            <a:off x="2062436" y="664199"/>
            <a:ext cx="2033507" cy="369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Register Selection</a:t>
            </a:r>
            <a:endParaRPr/>
          </a:p>
        </p:txBody>
      </p:sp>
      <p:cxnSp>
        <p:nvCxnSpPr>
          <p:cNvPr id="92" name="Google Shape;92;p16"/>
          <p:cNvCxnSpPr/>
          <p:nvPr/>
        </p:nvCxnSpPr>
        <p:spPr>
          <a:xfrm>
            <a:off x="2312259" y="1241374"/>
            <a:ext cx="0" cy="785700"/>
          </a:xfrm>
          <a:prstGeom prst="straightConnector1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3" name="Google Shape;93;p16"/>
          <p:cNvSpPr txBox="1"/>
          <p:nvPr/>
        </p:nvSpPr>
        <p:spPr>
          <a:xfrm>
            <a:off x="5360225" y="194675"/>
            <a:ext cx="3491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★"/>
            </a:pPr>
            <a:r>
              <a:rPr lang="en"/>
              <a:t>Takes digital input/parallel communication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★"/>
            </a:pPr>
            <a:r>
              <a:rPr lang="en"/>
              <a:t>We use it in 4 bit mode(4 wires to read and write).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>
                <a:solidFill>
                  <a:srgbClr val="FF9DF2"/>
                </a:solidFill>
              </a:rPr>
              <a:t>Components of Today:Potentiometer</a:t>
            </a:r>
            <a:endParaRPr sz="2120">
              <a:solidFill>
                <a:srgbClr val="FF9DF2"/>
              </a:solidFill>
            </a:endParaRPr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1152475"/>
            <a:ext cx="452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Variable resistor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Allows us to control the resistance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In this lab, we use it to control the contrast on the LCD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Communicates with analog input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Different voltages are read and a range of outputs can be deduced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 opposed to digital input where its either 0v or 5v.</a:t>
            </a:r>
            <a:endParaRPr/>
          </a:p>
        </p:txBody>
      </p:sp>
      <p:pic>
        <p:nvPicPr>
          <p:cNvPr descr="Arduino Potentiometer"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8300" y="284325"/>
            <a:ext cx="4035450" cy="287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5470300" y="3298200"/>
            <a:ext cx="3503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400"/>
              <a:buChar char="★"/>
            </a:pPr>
            <a:r>
              <a:rPr lang="en"/>
              <a:t>Instead of connecting the output for the </a:t>
            </a:r>
            <a:r>
              <a:rPr lang="en"/>
              <a:t>arduino</a:t>
            </a:r>
            <a:r>
              <a:rPr lang="en"/>
              <a:t> to read like here, we will connect it the the LCD</a:t>
            </a:r>
            <a:endParaRPr/>
          </a:p>
        </p:txBody>
      </p:sp>
      <p:pic>
        <p:nvPicPr>
          <p:cNvPr descr="A close up of a logo&#10;&#10;Description automatically generated" id="102" name="Google Shape;10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3787250"/>
            <a:ext cx="1197125" cy="12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DF2"/>
                </a:solidFill>
              </a:rPr>
              <a:t>Components of Today: Piezo Speaker</a:t>
            </a:r>
            <a:endParaRPr>
              <a:solidFill>
                <a:srgbClr val="FF9DF2"/>
              </a:solidFill>
            </a:endParaRPr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152475"/>
            <a:ext cx="437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Old Fashioned Speaker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/>
              <a:t>Can use analog or digital input (case today).</a:t>
            </a:r>
            <a:endParaRPr/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100" y="1170125"/>
            <a:ext cx="4153501" cy="24373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10" name="Google Shape;110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5" y="3398014"/>
            <a:ext cx="1642948" cy="1608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CBFF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DF2"/>
                </a:solidFill>
              </a:rPr>
              <a:t>What you’ll do:</a:t>
            </a:r>
            <a:endParaRPr>
              <a:solidFill>
                <a:srgbClr val="FF9DF2"/>
              </a:solidFill>
            </a:endParaRPr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000"/>
              <a:buFont typeface="Noto Sans Symbols"/>
              <a:buChar char="★"/>
            </a:pPr>
            <a:r>
              <a:rPr lang="en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Complete the circuit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FFFF00"/>
              </a:buClr>
              <a:buSzPts val="2000"/>
              <a:buFont typeface="Noto Sans Symbols"/>
              <a:buChar char="★"/>
            </a:pPr>
            <a:r>
              <a:rPr lang="en" sz="20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Implement a circular buffer. Everytime loop() runs, print section of full text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/>
              <a:buChar char=" "/>
            </a:pP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">
                <a:solidFill>
                  <a:schemeClr val="dk1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Welcome CS341 St</a:t>
            </a: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udents! ”  Then you show: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/>
              <a:buChar char=" "/>
            </a:pP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">
                <a:solidFill>
                  <a:schemeClr val="dk1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elcome CS341 St</a:t>
            </a:r>
            <a:r>
              <a:rPr lang="en">
                <a:solidFill>
                  <a:srgbClr val="3F3F3F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u</a:t>
            </a: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dents! W”.  Then you show:</a:t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48312"/>
              </a:buClr>
              <a:buSzPts val="1800"/>
              <a:buFont typeface="Calibri"/>
              <a:buChar char=" "/>
            </a:pP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">
                <a:solidFill>
                  <a:schemeClr val="dk1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lcome CS341 Stu</a:t>
            </a:r>
            <a:r>
              <a:rPr lang="en">
                <a:solidFill>
                  <a:srgbClr val="3F3F3F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ents! We”   and so on.</a:t>
            </a:r>
            <a:endParaRPr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Char char=" "/>
            </a:pPr>
            <a:r>
              <a:t/>
            </a:r>
            <a:endParaRPr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